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66" r:id="rId7"/>
    <p:sldId id="269" r:id="rId8"/>
    <p:sldId id="260" r:id="rId9"/>
    <p:sldId id="261" r:id="rId10"/>
    <p:sldId id="259" r:id="rId11"/>
    <p:sldId id="267" r:id="rId12"/>
    <p:sldId id="268" r:id="rId13"/>
    <p:sldId id="26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9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1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8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7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F9F6-EB4E-4AC0-B01C-BE45AFC0FB2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DCF7-ADA6-4B44-A22C-B55839C8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7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6062" y="0"/>
            <a:ext cx="112046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7909" y="2277547"/>
            <a:ext cx="9789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3.Vì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57909" y="3138664"/>
            <a:ext cx="101066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2477480" y="457200"/>
            <a:ext cx="8637430" cy="3694471"/>
          </a:xfrm>
          <a:prstGeom prst="cloudCallout">
            <a:avLst>
              <a:gd name="adj1" fmla="val -40007"/>
              <a:gd name="adj2" fmla="val 64092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5400" b="1" dirty="0">
                <a:latin typeface="Times New Roman" pitchFamily="18" charset="0"/>
                <a:cs typeface="Times New Roman" pitchFamily="18" charset="0"/>
              </a:rPr>
              <a:t>     Em học </a:t>
            </a:r>
            <a:r>
              <a:rPr lang="vi-VN" altLang="en-US" sz="5400" b="1" dirty="0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54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altLang="en-US" sz="5400" b="1" dirty="0">
                <a:latin typeface="Times New Roman" pitchFamily="18" charset="0"/>
                <a:cs typeface="Times New Roman" pitchFamily="18" charset="0"/>
              </a:rPr>
              <a:t>gì từ dì </a:t>
            </a:r>
            <a:r>
              <a:rPr lang="vi-VN" altLang="en-US" sz="5400" b="1" dirty="0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5400" b="1" dirty="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altLang="en-US" sz="5400" b="1" dirty="0">
                <a:latin typeface="Times New Roman" pitchFamily="18" charset="0"/>
                <a:cs typeface="Times New Roman" pitchFamily="18" charset="0"/>
              </a:rPr>
              <a:t>cậu bé An?</a:t>
            </a:r>
            <a:endParaRPr lang="en-US" alt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24200"/>
            <a:ext cx="189837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685801"/>
            <a:ext cx="11676888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vi-VN" sz="5400" b="1" dirty="0">
                <a:latin typeface="Times New Roman" pitchFamily="18" charset="0"/>
                <a:cs typeface="Times New Roman" pitchFamily="18" charset="0"/>
              </a:rPr>
              <a:t>Học tập đức tính dũng cảm, mưu trí của dì Năm và của cậu bé An; có ý thức học tập, rèn luyện  tốt, giữ gìn và phát huy truyền thống yêu nước của dân tộc.</a:t>
            </a:r>
          </a:p>
        </p:txBody>
      </p:sp>
    </p:spTree>
    <p:extLst>
      <p:ext uri="{BB962C8B-B14F-4D97-AF65-F5344CB8AC3E}">
        <p14:creationId xmlns:p14="http://schemas.microsoft.com/office/powerpoint/2010/main" val="19492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4" descr="2jRi3f9NRYAA8FZGWdIzg1EQxvT8Xfh5Y2bxuvBIN05JzjwArO4ZcBBwL86AXMFwqBxUoY2Fm33VscyMb_Nr42aSukNhqEqfJsT7N3lN5QR1X49kpC8R9dMeTXAd5ET0Ipz-Tbo=s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6681" y="1184851"/>
            <a:ext cx="12634175" cy="504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58812" y="2875420"/>
            <a:ext cx="856319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/>
          <p:nvPr/>
        </p:nvSpPr>
        <p:spPr>
          <a:xfrm>
            <a:off x="2393978" y="1994644"/>
            <a:ext cx="7725192" cy="215443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vi-V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DẶN DÒ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8324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eaLnBrk="1" hangingPunct="1">
              <a:defRPr/>
            </a:pP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8324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8324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Audio 1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2357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1416676" y="1293456"/>
            <a:ext cx="940157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sếu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2" name="Audio 1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2357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665048"/>
      </p:ext>
    </p:extLst>
  </p:cSld>
  <p:clrMapOvr>
    <a:masterClrMapping/>
  </p:clrMapOvr>
  <p:transition spd="slow" advTm="1589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20" y="1272862"/>
            <a:ext cx="344939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24685"/>
            <a:ext cx="1151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E3286EA-CDD1-4824-A562-E0DBAA35C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753" y="3156120"/>
            <a:ext cx="10724252" cy="1656184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mưu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trí, dũng cảm lừa giặc,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 bộ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 descr="20210927_1638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625" y="1519706"/>
            <a:ext cx="10898747" cy="4969099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78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6670" y="1384995"/>
            <a:ext cx="27560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LUYỆN ĐỌC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860" y="2092927"/>
            <a:ext cx="27560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Chia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6670" y="2877757"/>
            <a:ext cx="11142372" cy="246423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n-US" altLang="vi-VN" sz="3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3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36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vi-VN" sz="3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3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3600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altLang="vi-VN" sz="3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3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altLang="vi-VN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lại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868680" y="685800"/>
            <a:ext cx="10323576" cy="51054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6000" b="1" dirty="0">
                <a:latin typeface="Times New Roman" pitchFamily="18" charset="0"/>
                <a:cs typeface="Times New Roman" pitchFamily="18" charset="0"/>
              </a:rPr>
              <a:t> Mỗi em đọc một đoạn, tiếp nối nhau đến hết bài. Chú ý đọc giọng phù hợp với từng nhân vật.</a:t>
            </a:r>
            <a:endParaRPr lang="en-US" alt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679575" y="228600"/>
            <a:ext cx="8839200" cy="228600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00"/>
              </a:extrusion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vi-VN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ĐỌC </a:t>
            </a:r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TỪ NGỮ VÀ LỜI GIẢI NGHĨA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695268" y="2819401"/>
            <a:ext cx="76679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 : cha</a:t>
            </a:r>
            <a:r>
              <a:rPr lang="vi-VN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700185" y="3684486"/>
            <a:ext cx="7699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):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vi-VN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722308" y="4648200"/>
            <a:ext cx="73914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):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vi-VN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22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884349" y="969135"/>
            <a:ext cx="10161431" cy="393771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6000" b="1" dirty="0" smtClean="0"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vi-VN" altLang="en-US" sz="6000" b="1" dirty="0">
                <a:latin typeface="Times New Roman" pitchFamily="18" charset="0"/>
                <a:cs typeface="Times New Roman" pitchFamily="18" charset="0"/>
              </a:rPr>
              <a:t>ý đọc giọng phù hợp với từng nhân vật.</a:t>
            </a:r>
            <a:endParaRPr lang="en-US" alt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5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911" y="1384995"/>
            <a:ext cx="318108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TÌM HIỂU BÀI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0911" y="2242580"/>
            <a:ext cx="11178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sym typeface="Webdings" pitchFamily="18" charset="2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itchFamily="18" charset="2"/>
              </a:rPr>
              <a:t>1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itchFamily="18" charset="2"/>
              </a:rPr>
              <a:t>)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hụt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01391" y="3068730"/>
            <a:ext cx="1093201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An: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An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hổng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hửng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tẽn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tò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hổng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chemeClr val="accent2"/>
                </a:solidFill>
              </a:rPr>
              <a:t/>
            </a:r>
            <a:br>
              <a:rPr lang="en-US" sz="2800" dirty="0">
                <a:solidFill>
                  <a:schemeClr val="accent2"/>
                </a:solidFill>
              </a:rPr>
            </a:b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008" y="0"/>
            <a:ext cx="659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LÒNG DÂN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5306" y="2085123"/>
            <a:ext cx="1073132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minh?</a:t>
            </a:r>
            <a:endParaRPr lang="en-US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alt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55370" y="3293210"/>
            <a:ext cx="1048125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539</Words>
  <Application>Microsoft Office PowerPoint</Application>
  <PresentationFormat>Custom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Windows User</cp:lastModifiedBy>
  <cp:revision>10</cp:revision>
  <dcterms:created xsi:type="dcterms:W3CDTF">2021-10-03T10:51:04Z</dcterms:created>
  <dcterms:modified xsi:type="dcterms:W3CDTF">2021-10-05T13:18:40Z</dcterms:modified>
</cp:coreProperties>
</file>